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5" r:id="rId3"/>
    <p:sldId id="266" r:id="rId4"/>
    <p:sldId id="267" r:id="rId5"/>
    <p:sldId id="268" r:id="rId6"/>
    <p:sldId id="257" r:id="rId7"/>
    <p:sldId id="258" r:id="rId8"/>
    <p:sldId id="261" r:id="rId9"/>
    <p:sldId id="262" r:id="rId10"/>
    <p:sldId id="263" r:id="rId11"/>
    <p:sldId id="264" r:id="rId12"/>
    <p:sldId id="270" r:id="rId13"/>
    <p:sldId id="269" r:id="rId14"/>
    <p:sldId id="259" r:id="rId15"/>
  </p:sldIdLst>
  <p:sldSz cx="9144000" cy="5143500" type="screen16x9"/>
  <p:notesSz cx="6858000" cy="9144000"/>
  <p:embeddedFontLst>
    <p:embeddedFont>
      <p:font typeface="Proxima Nova" panose="020B0604020202020204" charset="0"/>
      <p:regular r:id="rId17"/>
      <p:bold r:id="rId18"/>
      <p:italic r:id="rId19"/>
      <p:boldItalic r:id="rId20"/>
    </p:embeddedFont>
    <p:embeddedFont>
      <p:font typeface="Alfa Slab One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681" autoAdjust="0"/>
  </p:normalViewPr>
  <p:slideViewPr>
    <p:cSldViewPr snapToGrid="0">
      <p:cViewPr>
        <p:scale>
          <a:sx n="60" d="100"/>
          <a:sy n="60" d="100"/>
        </p:scale>
        <p:origin x="2244" y="6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999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9457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0518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9518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662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Case Scenario:</a:t>
            </a:r>
            <a:endParaRPr lang="en-US" b="0" dirty="0" smtClean="0">
              <a:effectLst/>
            </a:endParaRPr>
          </a:p>
          <a:p>
            <a:pPr rtl="0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Actor(user) is presented the option of exiting the game or restarting the game or playing with a human or PC.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players (both human or human and a bot) make moves and capture.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When no pieces are left in one of the player, the winner is announced and the board game is cleared.</a:t>
            </a:r>
            <a:endParaRPr lang="en-US" b="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55073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With a above screen menu to stop the game midway, the user frustrated when he could not win against the bot, taps the button above to stop the game.</a:t>
            </a:r>
            <a:endParaRPr lang="en-US" b="0" dirty="0" smtClean="0">
              <a:effectLst/>
            </a:endParaRPr>
          </a:p>
          <a:p>
            <a:pPr marL="15875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144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Rosalind and Mary choose to play the game against each other.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They make moves as directed and as allowed by the game board.</a:t>
            </a:r>
            <a:endParaRPr lang="en-US" b="0" dirty="0" smtClean="0">
              <a:effectLst/>
            </a:endParaRPr>
          </a:p>
          <a:p>
            <a:pPr rtl="0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After the result is announced, the screen is allowed to be cleared and the game </a:t>
            </a:r>
            <a:r>
              <a:rPr lang="en-US" sz="1100" b="0" i="0" u="none" strike="noStrike" cap="none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restarts.</a:t>
            </a:r>
            <a:endParaRPr lang="en-US" b="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64923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609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CI4210/Checkerz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CSCI4210/Checkerz/blob/wsobol-patch-1/Checkerz%20User%20Manaul2.pdf" TargetMode="External"/><Relationship Id="rId4" Type="http://schemas.openxmlformats.org/officeDocument/2006/relationships/hyperlink" Target="https://circleci.com/dashboard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Engineering Project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Bikesh Pandey, Dustin Hemard, William Sobol, Sidhant Mahat, &amp; Abdoul Aziz Seck</a:t>
            </a:r>
            <a:endParaRPr sz="1400"/>
          </a:p>
        </p:txBody>
      </p:sp>
      <p:pic>
        <p:nvPicPr>
          <p:cNvPr id="57" name="Shape 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8724" y="988799"/>
            <a:ext cx="3235600" cy="323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</a:t>
            </a:r>
            <a:r>
              <a:rPr lang="en" dirty="0" smtClean="0"/>
              <a:t>QuitsHalfway</a:t>
            </a:r>
            <a:endParaRPr dirty="0"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 </a:t>
            </a:r>
            <a:endParaRPr/>
          </a:p>
        </p:txBody>
      </p:sp>
      <p:pic>
        <p:nvPicPr>
          <p:cNvPr id="3074" name="Picture 2" descr="https://lh3.googleusercontent.com/wMnQWjDivipTyPE0hwJf9GM5ckK6U1xcNtbkdRYnjrrjG-siLN7b-h3O456jfOpkhVhTf8AlDRP8TgQh0XDBtZHcfCqQ8ijxUw9DV_uleniWWig6XkA8KGufjmx7oPw6z7e5njwsxI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404" y="126124"/>
            <a:ext cx="6193596" cy="489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Users</a:t>
            </a:r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 </a:t>
            </a:r>
            <a:endParaRPr/>
          </a:p>
        </p:txBody>
      </p:sp>
      <p:pic>
        <p:nvPicPr>
          <p:cNvPr id="4098" name="Picture 2" descr="https://lh4.googleusercontent.com/_f5vSiYatLOZASpxcl2d7o2HoWcpKEP7KTcyvMAx1LNzHe5x0oUuwnbPt8kkZokQKLlG5IfhyISHYJVJoJxTFdM8JwroLl9juwpN-XLGKx2YMsx2FWksZ1GXYF4TVHESfT-v2S_oC9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338" y="0"/>
            <a:ext cx="5549462" cy="5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Model-View-</a:t>
            </a:r>
            <a:r>
              <a:rPr lang="en-US" dirty="0" err="1" smtClean="0"/>
              <a:t>ViewModel</a:t>
            </a:r>
            <a:r>
              <a:rPr lang="en-US" dirty="0" smtClean="0"/>
              <a:t> Design Pattern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35" y="1313411"/>
            <a:ext cx="8299646" cy="319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576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Checkerz</a:t>
            </a:r>
            <a:r>
              <a:rPr lang="en-US" dirty="0" smtClean="0"/>
              <a:t> Bot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 contains one method</a:t>
            </a:r>
          </a:p>
          <a:p>
            <a:pPr lvl="1"/>
            <a:r>
              <a:rPr lang="en-US" dirty="0" smtClean="0"/>
              <a:t> “</a:t>
            </a:r>
            <a:r>
              <a:rPr lang="en-US" dirty="0" err="1" smtClean="0"/>
              <a:t>chooseMove</a:t>
            </a:r>
            <a:r>
              <a:rPr lang="en-US" dirty="0" smtClean="0"/>
              <a:t>( )” Takes in the current state of the game and returns a child state that represents the state of the game after its move has been made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Explores up to 10,000 states per move</a:t>
            </a:r>
          </a:p>
          <a:p>
            <a:r>
              <a:rPr lang="en-US" dirty="0"/>
              <a:t>Uses </a:t>
            </a:r>
            <a:r>
              <a:rPr lang="en-US" dirty="0" err="1"/>
              <a:t>Minimax</a:t>
            </a:r>
            <a:r>
              <a:rPr lang="en-US" dirty="0"/>
              <a:t> Algorithm with Alpha-Beta </a:t>
            </a:r>
            <a:r>
              <a:rPr lang="en-US" dirty="0" smtClean="0"/>
              <a:t>pruning</a:t>
            </a:r>
            <a:endParaRPr lang="en-US" dirty="0"/>
          </a:p>
          <a:p>
            <a:r>
              <a:rPr lang="en-US" dirty="0" smtClean="0"/>
              <a:t>It’s utility function uses a Material Score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186" y="1995660"/>
            <a:ext cx="3810000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766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Repositories</a:t>
            </a: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Github:</a:t>
            </a:r>
            <a:endParaRPr dirty="0"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https://github.com/CSCI4210/Checkerz</a:t>
            </a:r>
            <a:endParaRPr dirty="0"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CircleCI:</a:t>
            </a:r>
            <a:endParaRPr dirty="0"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https://circleci.com/dashboard</a:t>
            </a:r>
            <a:endParaRPr dirty="0"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User Manual:</a:t>
            </a:r>
            <a:endParaRPr dirty="0"/>
          </a:p>
          <a:p>
            <a:pPr marL="0" lv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5"/>
              </a:rPr>
              <a:t>https://github.com/CSCI4210/Checkerz/blob/wsobol-patch-1/Checkerz%20User%20Manaul2.pdf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up the Game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85" y="1017725"/>
            <a:ext cx="2169622" cy="38571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864" y="1017725"/>
            <a:ext cx="2135722" cy="379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4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King Movement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739" y="1152475"/>
            <a:ext cx="2170407" cy="3858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28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 Condition 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204" y="1017726"/>
            <a:ext cx="2191833" cy="38965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141" y="1017725"/>
            <a:ext cx="2191834" cy="389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78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 Condition 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379" y="1017725"/>
            <a:ext cx="2149420" cy="38211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284" y="1017725"/>
            <a:ext cx="2151759" cy="382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86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217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Class Diagram</a:t>
            </a:r>
            <a:endParaRPr/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583" y="972500"/>
            <a:ext cx="6832835" cy="40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Sequence Diagram</a:t>
            </a:r>
            <a:endParaRPr dirty="0"/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3450" y="1203625"/>
            <a:ext cx="5977096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26" name="Picture 2" descr="https://lh6.googleusercontent.com/IYEFgr7Aqbw8EMyHZXZ-TQfz4Kt1VVypa-4rP2ZhqaPHubWMlM3HWzQ5L4dlxIx_qAu4_wLi7k26VKsiEyqxSexXkz48lRrOI5leWX93zXpkvpP3TYX7gNK3qAZr-qXvvhkTYRb4Me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582" y="288925"/>
            <a:ext cx="449091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641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dirty="0" smtClean="0"/>
              <a:t>Design Diagram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2050" name="Picture 2" descr="https://lh6.googleusercontent.com/TBnQGzzNVmbhzJ4h9Bm63KBYAwhr15_oLoplE08cllY22RAqO0iiF3uxwGtM9XAO86Tb5XHDEAVK6vh03EWkXfjBIDOYxf7wgnTl1_bPUmrwrLqBw5b24cEspBMbi5uLlP_AwEcZri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869" y="227370"/>
            <a:ext cx="6125779" cy="4908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200</Words>
  <Application>Microsoft Office PowerPoint</Application>
  <PresentationFormat>On-screen Show (16:9)</PresentationFormat>
  <Paragraphs>41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Proxima Nova</vt:lpstr>
      <vt:lpstr>Alfa Slab One</vt:lpstr>
      <vt:lpstr>Arial</vt:lpstr>
      <vt:lpstr>Gameday</vt:lpstr>
      <vt:lpstr>PowerPoint Presentation</vt:lpstr>
      <vt:lpstr>Starting up the Game </vt:lpstr>
      <vt:lpstr>King Movement</vt:lpstr>
      <vt:lpstr>Win Condition 1</vt:lpstr>
      <vt:lpstr>Win Condition 2</vt:lpstr>
      <vt:lpstr>Domain Class Diagram</vt:lpstr>
      <vt:lpstr>System Sequence Diagram</vt:lpstr>
      <vt:lpstr>  </vt:lpstr>
      <vt:lpstr>USE CASE Diagram</vt:lpstr>
      <vt:lpstr>User QuitsHalfway</vt:lpstr>
      <vt:lpstr>Two Users</vt:lpstr>
      <vt:lpstr>Model-View-ViewModel Design Pattern</vt:lpstr>
      <vt:lpstr>Checkerz Bot</vt:lpstr>
      <vt:lpstr>Repositories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Big Easy Laptop</dc:creator>
  <cp:lastModifiedBy>Big Easy Laptop</cp:lastModifiedBy>
  <cp:revision>10</cp:revision>
  <dcterms:modified xsi:type="dcterms:W3CDTF">2018-04-27T17:55:55Z</dcterms:modified>
</cp:coreProperties>
</file>